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DB64-36EF-4610-8013-82A494B02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3D649-201E-4C94-8868-50888F961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D02C1-52C9-4EC7-9394-30D50378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89D5E-9D21-41CB-B27D-AD1005D3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19EA-8F00-4C48-AB89-83090B65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016B-BF75-4053-AC61-B0B3D4EC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38BC2-B858-4AAD-BF5D-DC1D9A3D9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2BBB1-2F98-4B5E-825E-0BDA66EC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B565-7DB9-4F7B-8E53-0C1D8740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B13EE-6008-4A22-98BA-48BF8251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B76D6-0714-4571-9DC7-27DEFC66C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64600-C510-4BDB-8F1D-E87188389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9846-CABC-4667-BD97-E6B66EEE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E5F3-312C-4C95-B0BF-8E570CA1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78254-FCBB-49DF-88F5-1B58A1AC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C66D-37CE-43E5-AAE1-7A585F52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987CF-EA9B-42A3-9BFE-CE43FD93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A7FBA-EE90-40A9-B44A-CF7A43CC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BBA66-F2BF-4C1D-9EB6-C5412393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699BB-7750-47CB-A3DA-E0BC5C21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2A95-7CE2-45A6-999C-479CDB64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FE068-F6FE-4F6B-9198-241476266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587A2-BB78-44C5-94BF-CFB1BDA7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FEAEC-E7EB-4E89-B6D0-AE4EB031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5E886-B900-445E-A11E-E1BE2D5D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F596-910C-4050-8870-BC17FF18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A7D3-57CA-4D7E-BDA7-249A42A50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299B7-11F7-4B02-810A-550180B30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07F2B-A058-4CEA-8AB6-AAB70B86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75787-8837-432B-AF90-160108D2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CFACD-C8C9-4239-9F69-392D3805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0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C95B-67BB-4BBB-86C8-7A5D1A90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FC0BA-D020-4BDA-8B74-17C1D6377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3669C-07C9-4400-89B7-12666D5D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1BC90-F2D1-4F8C-97C1-7E28732EF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7476D-CD08-4DB8-BF3F-D86B0EA5A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BC68B-4F5A-4331-B403-684B3C0E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46761-B45C-42CE-9018-8CEF44D1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AA12F-A9E9-4A1A-8A02-9AA286A9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0CD1-565A-4260-AE95-C5D8CFF7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63A95-B6B4-49B7-B602-BB56B0FB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A529E-110E-46A3-9B23-8404D90F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1B1DB-72D3-43D3-8DA6-4AD1F1AE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DA531-2CAF-4DDA-B669-48C4EBAF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3B6F8-EB45-4AB4-B0F3-8650ABED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F8C1E-8368-43E1-8E02-39829F16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8FE0-54A0-4D68-B7CE-1482E160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E685-3192-4554-8943-609F8486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BB343-AE96-4B13-A1F3-28C745465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6EF82-1AB6-453C-BCCD-6272153F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DB230-07E0-414C-B554-CFBF8591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8ECF0-42E0-48A2-8D2F-2888D81F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9DF0-656B-4E54-BEFD-0AB280F2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EDF71A-E403-4349-95C4-9D581F9B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8D91A-F6F1-4706-B40E-BA70A306C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7344D-0D11-4530-8219-0421341B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AA392-2963-40DB-BA7F-3C6567C6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15DF8-5D32-40A9-8D36-EB756F4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3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28000"/>
                <a:lumMod val="0"/>
                <a:lumOff val="100000"/>
              </a:srgbClr>
            </a:gs>
            <a:gs pos="34000">
              <a:srgbClr val="C00000"/>
            </a:gs>
            <a:gs pos="53000">
              <a:srgbClr val="FFC000">
                <a:alpha val="84000"/>
                <a:lumMod val="92000"/>
              </a:srgbClr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1942A-8747-4CFE-BC0B-9A8E110C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CBE09-E5EA-4B03-AFE8-80D6E7E8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6646-50D4-4DF0-BDA1-0DE4A24A0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57B3-16C1-4482-B352-BCA4265240F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7B899-529E-4C7F-8EC8-082E084FE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DB91-0861-4220-9A16-093A93D69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9BF3-5CE5-429C-8DF3-D6BC30A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AB1B7-CFD6-4C13-BE83-DF7F8C32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8" y="1037839"/>
            <a:ext cx="3339532" cy="3102361"/>
          </a:xfrm>
          <a:prstGeom prst="rect">
            <a:avLst/>
          </a:prstGeom>
        </p:spPr>
      </p:pic>
      <p:pic>
        <p:nvPicPr>
          <p:cNvPr id="3" name="Picture 4" descr="Environmental Working Group - Wikipedia">
            <a:extLst>
              <a:ext uri="{FF2B5EF4-FFF2-40B4-BE49-F238E27FC236}">
                <a16:creationId xmlns:a16="http://schemas.microsoft.com/office/drawing/2014/main" id="{4791CF80-1953-4D19-9347-F4091E17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481828"/>
            <a:ext cx="2824179" cy="43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AEC57C-3830-4D84-94AB-5C072886442C}"/>
              </a:ext>
            </a:extLst>
          </p:cNvPr>
          <p:cNvSpPr/>
          <p:nvPr/>
        </p:nvSpPr>
        <p:spPr>
          <a:xfrm>
            <a:off x="1676400" y="668635"/>
            <a:ext cx="88011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PFAS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</a:t>
            </a:r>
          </a:p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Indian Country </a:t>
            </a:r>
          </a:p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a </a:t>
            </a:r>
          </a:p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Glance</a:t>
            </a:r>
          </a:p>
        </p:txBody>
      </p:sp>
    </p:spTree>
    <p:extLst>
      <p:ext uri="{BB962C8B-B14F-4D97-AF65-F5344CB8AC3E}">
        <p14:creationId xmlns:p14="http://schemas.microsoft.com/office/powerpoint/2010/main" val="117026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427A916-1E33-432D-AF78-C7C1ED35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6" name="Picture 4" descr="Environmental Working Group - Wikipedia">
            <a:extLst>
              <a:ext uri="{FF2B5EF4-FFF2-40B4-BE49-F238E27FC236}">
                <a16:creationId xmlns:a16="http://schemas.microsoft.com/office/drawing/2014/main" id="{8BDF5E14-58D5-49AC-A779-585B6955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91" y="6223880"/>
            <a:ext cx="382488" cy="5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7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62ECAE8-3A09-49DD-A1D9-C55BB75038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5" name="Picture 4" descr="Environmental Working Group - Wikipedia">
            <a:extLst>
              <a:ext uri="{FF2B5EF4-FFF2-40B4-BE49-F238E27FC236}">
                <a16:creationId xmlns:a16="http://schemas.microsoft.com/office/drawing/2014/main" id="{3960DB19-4991-4876-8B6C-A8CB65CD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91" y="6223880"/>
            <a:ext cx="382488" cy="5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7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AB59C6-FED2-4348-B8EF-A4838F03C1F9}"/>
              </a:ext>
            </a:extLst>
          </p:cNvPr>
          <p:cNvSpPr txBox="1"/>
          <p:nvPr/>
        </p:nvSpPr>
        <p:spPr>
          <a:xfrm>
            <a:off x="0" y="1864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Known and Potential PFAS Contamination Sites Within Five Miles of Tribal Lands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45B16-CAE3-44FD-B110-C90610F18566}"/>
              </a:ext>
            </a:extLst>
          </p:cNvPr>
          <p:cNvSpPr txBox="1"/>
          <p:nvPr/>
        </p:nvSpPr>
        <p:spPr>
          <a:xfrm>
            <a:off x="0" y="72796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Contamination Categories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CA670-7532-4768-9F82-35D2D50B49A4}"/>
              </a:ext>
            </a:extLst>
          </p:cNvPr>
          <p:cNvSpPr txBox="1"/>
          <p:nvPr/>
        </p:nvSpPr>
        <p:spPr>
          <a:xfrm>
            <a:off x="0" y="653306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The Environmental Working Group (EWG) and US Census Bureau – 2020 American Indian Geography </a:t>
            </a:r>
          </a:p>
        </p:txBody>
      </p:sp>
      <p:pic>
        <p:nvPicPr>
          <p:cNvPr id="6" name="Picture 4" descr="Environmental Working Group - Wikipedia">
            <a:extLst>
              <a:ext uri="{FF2B5EF4-FFF2-40B4-BE49-F238E27FC236}">
                <a16:creationId xmlns:a16="http://schemas.microsoft.com/office/drawing/2014/main" id="{312686A7-0097-4184-B3B8-A3F3F368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91" y="6223880"/>
            <a:ext cx="382488" cy="5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A1A338-C8AF-4FCB-B987-3F5551EB4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13318"/>
              </p:ext>
            </p:extLst>
          </p:nvPr>
        </p:nvGraphicFramePr>
        <p:xfrm>
          <a:off x="1296987" y="1097301"/>
          <a:ext cx="9598025" cy="547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76783" imgH="3010025" progId="Excel.Sheet.12">
                  <p:embed/>
                </p:oleObj>
              </mc:Choice>
              <mc:Fallback>
                <p:oleObj name="Worksheet" r:id="rId3" imgW="5276783" imgH="3010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6987" y="1097301"/>
                        <a:ext cx="9598025" cy="547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10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8A6A11-D271-4C46-A275-528067C5A5CF}"/>
              </a:ext>
            </a:extLst>
          </p:cNvPr>
          <p:cNvSpPr txBox="1"/>
          <p:nvPr/>
        </p:nvSpPr>
        <p:spPr>
          <a:xfrm>
            <a:off x="0" y="1864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Known and Potential PFAS Contamination Sites Within Five Miles of Tribal Lands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3DD9B-7174-4E05-ABD6-3B84BD7F54D7}"/>
              </a:ext>
            </a:extLst>
          </p:cNvPr>
          <p:cNvSpPr txBox="1"/>
          <p:nvPr/>
        </p:nvSpPr>
        <p:spPr>
          <a:xfrm>
            <a:off x="0" y="72796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 20 States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4391E-66D8-43F4-8BDD-6D784E62D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39" y="1177174"/>
            <a:ext cx="8307521" cy="5084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E9E5B-2DBD-4A6A-9B51-F4E19AEA7CBE}"/>
              </a:ext>
            </a:extLst>
          </p:cNvPr>
          <p:cNvSpPr txBox="1"/>
          <p:nvPr/>
        </p:nvSpPr>
        <p:spPr>
          <a:xfrm>
            <a:off x="0" y="653306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The Environmental Working Group (EWG) and US Census Bureau – 2020 American Indian Geography </a:t>
            </a:r>
          </a:p>
        </p:txBody>
      </p:sp>
      <p:pic>
        <p:nvPicPr>
          <p:cNvPr id="9" name="Picture 4" descr="Environmental Working Group - Wikipedia">
            <a:extLst>
              <a:ext uri="{FF2B5EF4-FFF2-40B4-BE49-F238E27FC236}">
                <a16:creationId xmlns:a16="http://schemas.microsoft.com/office/drawing/2014/main" id="{01E67AC0-800F-41C3-8050-0295A05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91" y="6223880"/>
            <a:ext cx="382488" cy="5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7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963284-F41C-48C8-B1BE-520E4DF85AC5}"/>
              </a:ext>
            </a:extLst>
          </p:cNvPr>
          <p:cNvSpPr txBox="1"/>
          <p:nvPr/>
        </p:nvSpPr>
        <p:spPr>
          <a:xfrm>
            <a:off x="0" y="1864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Known and Potential PFAS Contamination Sites Within Five Miles of Tribal 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B8003-5981-49BC-9AE9-2193AD587F4C}"/>
              </a:ext>
            </a:extLst>
          </p:cNvPr>
          <p:cNvSpPr txBox="1"/>
          <p:nvPr/>
        </p:nvSpPr>
        <p:spPr>
          <a:xfrm>
            <a:off x="0" y="72796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 20 Counties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6B3A9-5EDA-4301-9BCC-7740B88E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26" y="1097301"/>
            <a:ext cx="8906747" cy="4826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D0EE03-69BC-45DA-9C06-C1D456ECA9ED}"/>
              </a:ext>
            </a:extLst>
          </p:cNvPr>
          <p:cNvSpPr txBox="1"/>
          <p:nvPr/>
        </p:nvSpPr>
        <p:spPr>
          <a:xfrm>
            <a:off x="0" y="653306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The Environmental Working Group (EWG) and US Census Bureau – 2020 American Indian Geography </a:t>
            </a:r>
          </a:p>
        </p:txBody>
      </p:sp>
      <p:pic>
        <p:nvPicPr>
          <p:cNvPr id="8" name="Picture 4" descr="Environmental Working Group - Wikipedia">
            <a:extLst>
              <a:ext uri="{FF2B5EF4-FFF2-40B4-BE49-F238E27FC236}">
                <a16:creationId xmlns:a16="http://schemas.microsoft.com/office/drawing/2014/main" id="{88B67431-83BA-458B-A9E5-CC2DC778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91" y="6223880"/>
            <a:ext cx="382488" cy="5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4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A03F35-5E7D-4903-BE0E-2AC57FACACC0}"/>
              </a:ext>
            </a:extLst>
          </p:cNvPr>
          <p:cNvSpPr txBox="1"/>
          <p:nvPr/>
        </p:nvSpPr>
        <p:spPr>
          <a:xfrm>
            <a:off x="0" y="1864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Known and Potential PFAS Contamination Sites Within Five Miles of Tribal Lands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B4CCC-2070-41E5-92EB-21B24B44620D}"/>
              </a:ext>
            </a:extLst>
          </p:cNvPr>
          <p:cNvSpPr txBox="1"/>
          <p:nvPr/>
        </p:nvSpPr>
        <p:spPr>
          <a:xfrm>
            <a:off x="0" y="72796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 20 Tribal Lands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F3D1F-5506-435C-BF36-ECEC4E21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0" y="1516231"/>
            <a:ext cx="11724600" cy="4467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D7FFE1-52E6-40C9-9CFB-38D539359C28}"/>
              </a:ext>
            </a:extLst>
          </p:cNvPr>
          <p:cNvSpPr txBox="1"/>
          <p:nvPr/>
        </p:nvSpPr>
        <p:spPr>
          <a:xfrm>
            <a:off x="0" y="653306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The Environmental Working Group (EWG) and US Census Bureau – 2020 American Indian Geography </a:t>
            </a:r>
          </a:p>
        </p:txBody>
      </p:sp>
      <p:pic>
        <p:nvPicPr>
          <p:cNvPr id="9" name="Picture 4" descr="Environmental Working Group - Wikipedia">
            <a:extLst>
              <a:ext uri="{FF2B5EF4-FFF2-40B4-BE49-F238E27FC236}">
                <a16:creationId xmlns:a16="http://schemas.microsoft.com/office/drawing/2014/main" id="{C6A03970-94F0-4D20-AD8C-B8934EE2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91" y="6223880"/>
            <a:ext cx="382488" cy="5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7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139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 Rundquist</dc:creator>
  <cp:lastModifiedBy>Mark Junker</cp:lastModifiedBy>
  <cp:revision>10</cp:revision>
  <dcterms:created xsi:type="dcterms:W3CDTF">2021-08-11T23:05:25Z</dcterms:created>
  <dcterms:modified xsi:type="dcterms:W3CDTF">2021-08-12T20:24:21Z</dcterms:modified>
</cp:coreProperties>
</file>